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81" r:id="rId2"/>
    <p:sldId id="378" r:id="rId3"/>
    <p:sldId id="340" r:id="rId4"/>
    <p:sldId id="365" r:id="rId5"/>
    <p:sldId id="282" r:id="rId6"/>
    <p:sldId id="379" r:id="rId7"/>
    <p:sldId id="380" r:id="rId8"/>
    <p:sldId id="336" r:id="rId9"/>
    <p:sldId id="320" r:id="rId10"/>
    <p:sldId id="342" r:id="rId11"/>
    <p:sldId id="283" r:id="rId12"/>
    <p:sldId id="348" r:id="rId13"/>
    <p:sldId id="349" r:id="rId14"/>
    <p:sldId id="347" r:id="rId15"/>
    <p:sldId id="366" r:id="rId16"/>
    <p:sldId id="284" r:id="rId17"/>
    <p:sldId id="372" r:id="rId18"/>
    <p:sldId id="381" r:id="rId19"/>
    <p:sldId id="367" r:id="rId20"/>
    <p:sldId id="285" r:id="rId21"/>
    <p:sldId id="382" r:id="rId22"/>
    <p:sldId id="322" r:id="rId23"/>
    <p:sldId id="350" r:id="rId24"/>
    <p:sldId id="351" r:id="rId25"/>
    <p:sldId id="286" r:id="rId26"/>
    <p:sldId id="287" r:id="rId27"/>
    <p:sldId id="341" r:id="rId28"/>
    <p:sldId id="332" r:id="rId29"/>
    <p:sldId id="383" r:id="rId30"/>
    <p:sldId id="333" r:id="rId31"/>
    <p:sldId id="334" r:id="rId32"/>
    <p:sldId id="288" r:id="rId33"/>
    <p:sldId id="335" r:id="rId34"/>
    <p:sldId id="289" r:id="rId35"/>
    <p:sldId id="321" r:id="rId36"/>
    <p:sldId id="290" r:id="rId37"/>
    <p:sldId id="291" r:id="rId38"/>
    <p:sldId id="293" r:id="rId39"/>
    <p:sldId id="384" r:id="rId40"/>
    <p:sldId id="385" r:id="rId41"/>
    <p:sldId id="386" r:id="rId42"/>
    <p:sldId id="387" r:id="rId43"/>
    <p:sldId id="389" r:id="rId44"/>
    <p:sldId id="391" r:id="rId45"/>
    <p:sldId id="392" r:id="rId46"/>
    <p:sldId id="292" r:id="rId47"/>
    <p:sldId id="343" r:id="rId48"/>
    <p:sldId id="294" r:id="rId49"/>
    <p:sldId id="29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4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3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2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835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87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64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4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7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79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6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5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8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5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6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033512C-F0E9-4EBD-B82E-C28A7DF2BDD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57AB-06E6-412B-AAC7-6B1BDF847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6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1543-FDFA-017B-6C23-37F959DB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8381F2-E750-6979-2F7A-29427E753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76199"/>
            <a:ext cx="12049125" cy="6657975"/>
          </a:xfrm>
        </p:spPr>
      </p:pic>
    </p:spTree>
    <p:extLst>
      <p:ext uri="{BB962C8B-B14F-4D97-AF65-F5344CB8AC3E}">
        <p14:creationId xmlns:p14="http://schemas.microsoft.com/office/powerpoint/2010/main" val="3843195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CBE4-8C92-5244-B7AA-E713910D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BCA42-C7B6-796D-FE53-E1260833A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91" y="485775"/>
            <a:ext cx="8944417" cy="5710238"/>
          </a:xfrm>
        </p:spPr>
      </p:pic>
    </p:spTree>
    <p:extLst>
      <p:ext uri="{BB962C8B-B14F-4D97-AF65-F5344CB8AC3E}">
        <p14:creationId xmlns:p14="http://schemas.microsoft.com/office/powerpoint/2010/main" val="270572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1E4F-20A3-45F5-7C19-F61FAA8D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223016-C9FC-A349-136C-217396A2D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"/>
            <a:ext cx="12115799" cy="6772275"/>
          </a:xfrm>
        </p:spPr>
      </p:pic>
    </p:spTree>
    <p:extLst>
      <p:ext uri="{BB962C8B-B14F-4D97-AF65-F5344CB8AC3E}">
        <p14:creationId xmlns:p14="http://schemas.microsoft.com/office/powerpoint/2010/main" val="1459762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195E-C978-8E07-9C42-92D1EF20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A2B201-A0C2-B0A5-1F74-AC2DC17AA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25" y="123824"/>
            <a:ext cx="118872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4E9EB-171C-5856-83E4-3DBB7CCF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8AE44F-8CB0-64C7-E952-F48220556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" y="190500"/>
            <a:ext cx="11544299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6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AB11-9C21-EBDE-8B2E-4B27C8BB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198637-4B66-EE0F-026C-A16C7CECD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9" y="-323850"/>
            <a:ext cx="12172950" cy="7181850"/>
          </a:xfrm>
        </p:spPr>
      </p:pic>
    </p:spTree>
    <p:extLst>
      <p:ext uri="{BB962C8B-B14F-4D97-AF65-F5344CB8AC3E}">
        <p14:creationId xmlns:p14="http://schemas.microsoft.com/office/powerpoint/2010/main" val="1340767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8B0FF-8FA6-C7F7-303B-8D18193F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97272B-E5C9-349F-E70F-B053B349D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6" y="333375"/>
            <a:ext cx="11420474" cy="6524625"/>
          </a:xfrm>
        </p:spPr>
      </p:pic>
    </p:spTree>
    <p:extLst>
      <p:ext uri="{BB962C8B-B14F-4D97-AF65-F5344CB8AC3E}">
        <p14:creationId xmlns:p14="http://schemas.microsoft.com/office/powerpoint/2010/main" val="2531731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26894-4D79-0372-A9E7-8B7B9D661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D13B01-DAC3-87A1-2F98-55FF33A2A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49124" cy="6781800"/>
          </a:xfrm>
        </p:spPr>
      </p:pic>
    </p:spTree>
    <p:extLst>
      <p:ext uri="{BB962C8B-B14F-4D97-AF65-F5344CB8AC3E}">
        <p14:creationId xmlns:p14="http://schemas.microsoft.com/office/powerpoint/2010/main" val="789057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2D56-9EA6-F921-BF7F-632ADCF4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62871-01F1-C077-2CD9-0C6EA718E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476374"/>
            <a:ext cx="9734550" cy="4928907"/>
          </a:xfrm>
        </p:spPr>
      </p:pic>
    </p:spTree>
    <p:extLst>
      <p:ext uri="{BB962C8B-B14F-4D97-AF65-F5344CB8AC3E}">
        <p14:creationId xmlns:p14="http://schemas.microsoft.com/office/powerpoint/2010/main" val="677195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3CA0-4D4C-D5BF-D2D2-41C9A105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F63698-F77B-974B-023F-8DA38399F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452719"/>
            <a:ext cx="9934575" cy="6186206"/>
          </a:xfrm>
        </p:spPr>
      </p:pic>
    </p:spTree>
    <p:extLst>
      <p:ext uri="{BB962C8B-B14F-4D97-AF65-F5344CB8AC3E}">
        <p14:creationId xmlns:p14="http://schemas.microsoft.com/office/powerpoint/2010/main" val="1048047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2A80-80DD-BB01-E757-38E257A1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ABA55C-E6BD-5419-3971-B28AE65C2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247650"/>
            <a:ext cx="11601450" cy="6610350"/>
          </a:xfrm>
        </p:spPr>
      </p:pic>
    </p:spTree>
    <p:extLst>
      <p:ext uri="{BB962C8B-B14F-4D97-AF65-F5344CB8AC3E}">
        <p14:creationId xmlns:p14="http://schemas.microsoft.com/office/powerpoint/2010/main" val="3572384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33F4-A9FA-BEBA-9949-ED90EDAA5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3DF200-3066-0F20-4F41-703A70679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675" y="314325"/>
            <a:ext cx="9124950" cy="6419850"/>
          </a:xfrm>
        </p:spPr>
      </p:pic>
    </p:spTree>
    <p:extLst>
      <p:ext uri="{BB962C8B-B14F-4D97-AF65-F5344CB8AC3E}">
        <p14:creationId xmlns:p14="http://schemas.microsoft.com/office/powerpoint/2010/main" val="3697201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300B-6716-6389-18E9-902E7266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BEBE02-D741-B30C-F23F-578003A9E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"/>
            <a:ext cx="12087224" cy="6772275"/>
          </a:xfrm>
        </p:spPr>
      </p:pic>
    </p:spTree>
    <p:extLst>
      <p:ext uri="{BB962C8B-B14F-4D97-AF65-F5344CB8AC3E}">
        <p14:creationId xmlns:p14="http://schemas.microsoft.com/office/powerpoint/2010/main" val="2278792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A5A8-F379-9BAD-EF5D-8E9C8886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AFB653-AB2A-446A-DF2D-F0DB96CC2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99" y="295274"/>
            <a:ext cx="11012489" cy="6181725"/>
          </a:xfrm>
        </p:spPr>
      </p:pic>
    </p:spTree>
    <p:extLst>
      <p:ext uri="{BB962C8B-B14F-4D97-AF65-F5344CB8AC3E}">
        <p14:creationId xmlns:p14="http://schemas.microsoft.com/office/powerpoint/2010/main" val="3323406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FE80-A514-C401-B4B1-3930E80DE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E759F1-D9FA-BEFE-8712-B597E6106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0305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BCD50-ED52-4460-A025-9BE853DD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E5A820-43D0-4480-78AF-0CAC29438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7699" cy="6858000"/>
          </a:xfrm>
        </p:spPr>
      </p:pic>
    </p:spTree>
    <p:extLst>
      <p:ext uri="{BB962C8B-B14F-4D97-AF65-F5344CB8AC3E}">
        <p14:creationId xmlns:p14="http://schemas.microsoft.com/office/powerpoint/2010/main" val="39829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EB7F2-9B12-CC8B-BB9A-61E93DC2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E37B16-12A6-A7B4-7D76-6D74B75F1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77" y="2052638"/>
            <a:ext cx="8624621" cy="4195762"/>
          </a:xfrm>
        </p:spPr>
      </p:pic>
    </p:spTree>
    <p:extLst>
      <p:ext uri="{BB962C8B-B14F-4D97-AF65-F5344CB8AC3E}">
        <p14:creationId xmlns:p14="http://schemas.microsoft.com/office/powerpoint/2010/main" val="1139599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A0A1-B754-8E51-0E70-729D3622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2ADE4D-5B37-165B-82BB-4DF40325E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25324" cy="6858000"/>
          </a:xfrm>
        </p:spPr>
      </p:pic>
    </p:spTree>
    <p:extLst>
      <p:ext uri="{BB962C8B-B14F-4D97-AF65-F5344CB8AC3E}">
        <p14:creationId xmlns:p14="http://schemas.microsoft.com/office/powerpoint/2010/main" val="27196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C42D5-1B10-CC46-4DCD-0583377A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63C7ED-A05E-3AF2-AC89-751AFAFA7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80088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D7165-9CA8-D37D-D82E-316D798E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0BAC59-7C2F-3097-E653-85D7BDE6E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200"/>
            <a:ext cx="12096750" cy="6934200"/>
          </a:xfrm>
        </p:spPr>
      </p:pic>
    </p:spTree>
    <p:extLst>
      <p:ext uri="{BB962C8B-B14F-4D97-AF65-F5344CB8AC3E}">
        <p14:creationId xmlns:p14="http://schemas.microsoft.com/office/powerpoint/2010/main" val="1648419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ECFD-309B-D72E-ACAC-BC0D2FB8F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75120C-F078-42E8-5838-7ADEB720C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3825"/>
            <a:ext cx="11982449" cy="6600825"/>
          </a:xfrm>
        </p:spPr>
      </p:pic>
    </p:spTree>
    <p:extLst>
      <p:ext uri="{BB962C8B-B14F-4D97-AF65-F5344CB8AC3E}">
        <p14:creationId xmlns:p14="http://schemas.microsoft.com/office/powerpoint/2010/main" val="3161318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950CC-321E-7289-BD8C-EC066EBFB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974313-028A-71EA-BBB1-E8D43FBB4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209550"/>
            <a:ext cx="10953750" cy="6648450"/>
          </a:xfrm>
        </p:spPr>
      </p:pic>
    </p:spTree>
    <p:extLst>
      <p:ext uri="{BB962C8B-B14F-4D97-AF65-F5344CB8AC3E}">
        <p14:creationId xmlns:p14="http://schemas.microsoft.com/office/powerpoint/2010/main" val="338704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F0DD0-E129-10FC-74CA-9D55F297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DB0A1B-6DAD-8F0E-716F-1B7BEC90D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-76201"/>
            <a:ext cx="11877674" cy="6829425"/>
          </a:xfrm>
        </p:spPr>
      </p:pic>
    </p:spTree>
    <p:extLst>
      <p:ext uri="{BB962C8B-B14F-4D97-AF65-F5344CB8AC3E}">
        <p14:creationId xmlns:p14="http://schemas.microsoft.com/office/powerpoint/2010/main" val="925685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22C44-687A-A49D-4009-491802EDD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8FAC6B-9069-B821-6545-59EE66BDE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352425"/>
            <a:ext cx="11972924" cy="6419850"/>
          </a:xfrm>
        </p:spPr>
      </p:pic>
    </p:spTree>
    <p:extLst>
      <p:ext uri="{BB962C8B-B14F-4D97-AF65-F5344CB8AC3E}">
        <p14:creationId xmlns:p14="http://schemas.microsoft.com/office/powerpoint/2010/main" val="271499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88CF-C93B-0283-CFC8-7613F2D5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C3E77F-D582-D360-D723-D9870F8F5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00025"/>
            <a:ext cx="11906249" cy="6657975"/>
          </a:xfrm>
        </p:spPr>
      </p:pic>
    </p:spTree>
    <p:extLst>
      <p:ext uri="{BB962C8B-B14F-4D97-AF65-F5344CB8AC3E}">
        <p14:creationId xmlns:p14="http://schemas.microsoft.com/office/powerpoint/2010/main" val="3675256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E1A2-F230-4CBB-0A6A-56FFE092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71D3A8-974E-2CA4-6287-12A560335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96749" cy="6600825"/>
          </a:xfrm>
        </p:spPr>
      </p:pic>
    </p:spTree>
    <p:extLst>
      <p:ext uri="{BB962C8B-B14F-4D97-AF65-F5344CB8AC3E}">
        <p14:creationId xmlns:p14="http://schemas.microsoft.com/office/powerpoint/2010/main" val="3188114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E06A-10C2-444F-7777-15ACBDB70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9B466D-9384-82CE-4117-8101AD8CD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0"/>
            <a:ext cx="11658600" cy="6781800"/>
          </a:xfrm>
        </p:spPr>
      </p:pic>
    </p:spTree>
    <p:extLst>
      <p:ext uri="{BB962C8B-B14F-4D97-AF65-F5344CB8AC3E}">
        <p14:creationId xmlns:p14="http://schemas.microsoft.com/office/powerpoint/2010/main" val="427710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ADC9-D0FC-4CC3-303C-4F06BCDE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F66A74-BC06-AF26-DCCA-903A6AF5F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06274" cy="6858000"/>
          </a:xfrm>
        </p:spPr>
      </p:pic>
    </p:spTree>
    <p:extLst>
      <p:ext uri="{BB962C8B-B14F-4D97-AF65-F5344CB8AC3E}">
        <p14:creationId xmlns:p14="http://schemas.microsoft.com/office/powerpoint/2010/main" val="1025443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8176-D00A-C12A-CB4E-82FDA886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952881-306C-3481-45D7-8FDD5FA2D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3935075" cy="6743700"/>
          </a:xfrm>
        </p:spPr>
      </p:pic>
    </p:spTree>
    <p:extLst>
      <p:ext uri="{BB962C8B-B14F-4D97-AF65-F5344CB8AC3E}">
        <p14:creationId xmlns:p14="http://schemas.microsoft.com/office/powerpoint/2010/main" val="3679696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75D3-FDD0-EC68-68B7-85B2091E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9BA97E-9FF7-E6EB-ABAA-B4AD3A14A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74" y="0"/>
            <a:ext cx="12087225" cy="6858000"/>
          </a:xfrm>
        </p:spPr>
      </p:pic>
    </p:spTree>
    <p:extLst>
      <p:ext uri="{BB962C8B-B14F-4D97-AF65-F5344CB8AC3E}">
        <p14:creationId xmlns:p14="http://schemas.microsoft.com/office/powerpoint/2010/main" val="3352981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6892-B403-0021-B148-696EE6B7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9D47C6-182D-891E-AF03-6A87AFE04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5" y="66675"/>
            <a:ext cx="11972925" cy="6791325"/>
          </a:xfrm>
        </p:spPr>
      </p:pic>
    </p:spTree>
    <p:extLst>
      <p:ext uri="{BB962C8B-B14F-4D97-AF65-F5344CB8AC3E}">
        <p14:creationId xmlns:p14="http://schemas.microsoft.com/office/powerpoint/2010/main" val="4124858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825C0-A5C3-6F96-8F6C-A359CA73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23B47-4250-8AD8-25C0-155954A80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42875"/>
            <a:ext cx="11687174" cy="6543675"/>
          </a:xfrm>
        </p:spPr>
      </p:pic>
    </p:spTree>
    <p:extLst>
      <p:ext uri="{BB962C8B-B14F-4D97-AF65-F5344CB8AC3E}">
        <p14:creationId xmlns:p14="http://schemas.microsoft.com/office/powerpoint/2010/main" val="2429442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47A1-FB46-A532-3E5A-1088C4D9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E3C564-8C3D-6FC0-906A-F218CFF86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6" y="135219"/>
            <a:ext cx="8991600" cy="6587562"/>
          </a:xfrm>
        </p:spPr>
      </p:pic>
    </p:spTree>
    <p:extLst>
      <p:ext uri="{BB962C8B-B14F-4D97-AF65-F5344CB8AC3E}">
        <p14:creationId xmlns:p14="http://schemas.microsoft.com/office/powerpoint/2010/main" val="4192663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78A8-BFFD-B62A-0DD7-6F123250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3171ED-0364-3C89-DB08-7CCD44198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" y="581025"/>
            <a:ext cx="11563350" cy="6105525"/>
          </a:xfrm>
        </p:spPr>
      </p:pic>
    </p:spTree>
    <p:extLst>
      <p:ext uri="{BB962C8B-B14F-4D97-AF65-F5344CB8AC3E}">
        <p14:creationId xmlns:p14="http://schemas.microsoft.com/office/powerpoint/2010/main" val="1369325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8302-F030-9CD7-E72E-76362EAE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D15B58F-9B16-F230-D156-3E66BBB8E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08" y="17751"/>
            <a:ext cx="8202984" cy="6822498"/>
          </a:xfrm>
        </p:spPr>
      </p:pic>
    </p:spTree>
    <p:extLst>
      <p:ext uri="{BB962C8B-B14F-4D97-AF65-F5344CB8AC3E}">
        <p14:creationId xmlns:p14="http://schemas.microsoft.com/office/powerpoint/2010/main" val="1489146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8A8C-82F4-DBAB-3672-5F74DE380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17C334-F428-4A37-4FE0-D6CD35498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3" y="69515"/>
            <a:ext cx="8143875" cy="6718971"/>
          </a:xfrm>
        </p:spPr>
      </p:pic>
    </p:spTree>
    <p:extLst>
      <p:ext uri="{BB962C8B-B14F-4D97-AF65-F5344CB8AC3E}">
        <p14:creationId xmlns:p14="http://schemas.microsoft.com/office/powerpoint/2010/main" val="867208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7E22F-5D4A-E0EE-D169-6C2AF4F4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00D9229-0710-86F9-907E-7153645E5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6" y="1"/>
            <a:ext cx="8970478" cy="31242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387DC-A2CC-9AFE-330D-631014851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6" y="3124201"/>
            <a:ext cx="8970478" cy="373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87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A53F-97F1-F65B-BABE-B1F03602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1F1DE7-5B17-2083-CD78-29C4EFE05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9" y="331928"/>
            <a:ext cx="9404723" cy="6194145"/>
          </a:xfrm>
        </p:spPr>
      </p:pic>
    </p:spTree>
    <p:extLst>
      <p:ext uri="{BB962C8B-B14F-4D97-AF65-F5344CB8AC3E}">
        <p14:creationId xmlns:p14="http://schemas.microsoft.com/office/powerpoint/2010/main" val="3383015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CABC6-4EAC-CB4B-7D71-794D0342B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0C02D1-1576-88E8-0258-B619372F2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513" y="2366"/>
            <a:ext cx="8947150" cy="230123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2CF7B-E285-7FE5-A471-1A1BEB94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14" y="2303600"/>
            <a:ext cx="8947150" cy="429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3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5F1CF-F5E1-F1D5-D67A-E5784F56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71A1A-96E1-7530-1F5B-B41D98F75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60218-CDD7-9212-CDD9-56589E19C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25" y="458723"/>
            <a:ext cx="9920951" cy="59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62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E6E8-C322-008C-BA99-1259D50F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5444DE-099E-494E-04A0-F40C17B92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1868149" cy="6667500"/>
          </a:xfrm>
        </p:spPr>
      </p:pic>
    </p:spTree>
    <p:extLst>
      <p:ext uri="{BB962C8B-B14F-4D97-AF65-F5344CB8AC3E}">
        <p14:creationId xmlns:p14="http://schemas.microsoft.com/office/powerpoint/2010/main" val="2790095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401F-3829-F231-9754-CC774D42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CE6BF-34CB-38EC-602E-ABDC74E14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71449"/>
            <a:ext cx="11811000" cy="6505575"/>
          </a:xfrm>
        </p:spPr>
      </p:pic>
    </p:spTree>
    <p:extLst>
      <p:ext uri="{BB962C8B-B14F-4D97-AF65-F5344CB8AC3E}">
        <p14:creationId xmlns:p14="http://schemas.microsoft.com/office/powerpoint/2010/main" val="679632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B7B6-03AA-8015-18A4-A531B4C3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C35572-F8B5-86B2-FA72-2771C8BA2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" y="561975"/>
            <a:ext cx="10534649" cy="6067425"/>
          </a:xfrm>
        </p:spPr>
      </p:pic>
    </p:spTree>
    <p:extLst>
      <p:ext uri="{BB962C8B-B14F-4D97-AF65-F5344CB8AC3E}">
        <p14:creationId xmlns:p14="http://schemas.microsoft.com/office/powerpoint/2010/main" val="2356380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1B4E-11CD-CDBC-E9E0-4195A908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99A60D-74F1-1347-A8D3-41DD97D53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6" y="95249"/>
            <a:ext cx="11610974" cy="6677025"/>
          </a:xfrm>
        </p:spPr>
      </p:pic>
    </p:spTree>
    <p:extLst>
      <p:ext uri="{BB962C8B-B14F-4D97-AF65-F5344CB8AC3E}">
        <p14:creationId xmlns:p14="http://schemas.microsoft.com/office/powerpoint/2010/main" val="81377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1A70-5166-849C-C56D-ED51EBC8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039C1E-8F29-4372-87CF-4D58D1BD1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-1"/>
            <a:ext cx="12001500" cy="6791325"/>
          </a:xfrm>
        </p:spPr>
      </p:pic>
    </p:spTree>
    <p:extLst>
      <p:ext uri="{BB962C8B-B14F-4D97-AF65-F5344CB8AC3E}">
        <p14:creationId xmlns:p14="http://schemas.microsoft.com/office/powerpoint/2010/main" val="693564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7AAC-9193-43D7-0FE8-5E3D73B1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4FD882-69CC-3F65-2584-53FCB63C2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425" y="452718"/>
            <a:ext cx="9658350" cy="6405282"/>
          </a:xfrm>
        </p:spPr>
      </p:pic>
    </p:spTree>
    <p:extLst>
      <p:ext uri="{BB962C8B-B14F-4D97-AF65-F5344CB8AC3E}">
        <p14:creationId xmlns:p14="http://schemas.microsoft.com/office/powerpoint/2010/main" val="365735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383B-60D9-15CF-6A50-B7D4905F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846856-FCFD-0CD1-623B-7DBF36E2B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499" y="200025"/>
            <a:ext cx="9248775" cy="6362699"/>
          </a:xfrm>
        </p:spPr>
      </p:pic>
    </p:spTree>
    <p:extLst>
      <p:ext uri="{BB962C8B-B14F-4D97-AF65-F5344CB8AC3E}">
        <p14:creationId xmlns:p14="http://schemas.microsoft.com/office/powerpoint/2010/main" val="404363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2DE8-797C-70CB-F4B8-2441A889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A03AA2-7A25-74C2-CCFA-0EBF21AD1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1999" cy="6591300"/>
          </a:xfrm>
        </p:spPr>
      </p:pic>
    </p:spTree>
    <p:extLst>
      <p:ext uri="{BB962C8B-B14F-4D97-AF65-F5344CB8AC3E}">
        <p14:creationId xmlns:p14="http://schemas.microsoft.com/office/powerpoint/2010/main" val="70475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9F71-A011-BCC7-9865-A9E0BE04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095B39-8840-95E0-BC04-F3661C6FD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0"/>
            <a:ext cx="14039850" cy="7734300"/>
          </a:xfrm>
        </p:spPr>
      </p:pic>
    </p:spTree>
    <p:extLst>
      <p:ext uri="{BB962C8B-B14F-4D97-AF65-F5344CB8AC3E}">
        <p14:creationId xmlns:p14="http://schemas.microsoft.com/office/powerpoint/2010/main" val="15316551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404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LABOUR CARE GUIDE WHO</dc:title>
  <dc:creator>Vida Shafti</dc:creator>
  <cp:lastModifiedBy>Vida Shafti</cp:lastModifiedBy>
  <cp:revision>21</cp:revision>
  <dcterms:created xsi:type="dcterms:W3CDTF">2022-12-04T04:22:47Z</dcterms:created>
  <dcterms:modified xsi:type="dcterms:W3CDTF">2023-01-27T06:50:31Z</dcterms:modified>
</cp:coreProperties>
</file>